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58" r:id="rId4"/>
    <p:sldId id="260" r:id="rId5"/>
    <p:sldId id="259" r:id="rId6"/>
    <p:sldId id="262" r:id="rId7"/>
    <p:sldId id="263" r:id="rId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D0784-2D54-4D3E-8A91-D4D940CD72C8}" v="6" dt="2021-11-30T11:45:12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2D4D0784-2D54-4D3E-8A91-D4D940CD72C8}"/>
    <pc:docChg chg="custSel addSld modSld">
      <pc:chgData name="Seelen, BMJG (Bernhard)" userId="8c651d8e-946e-4948-8a64-4c10bca0126f" providerId="ADAL" clId="{2D4D0784-2D54-4D3E-8A91-D4D940CD72C8}" dt="2021-11-30T11:45:12.239" v="166"/>
      <pc:docMkLst>
        <pc:docMk/>
      </pc:docMkLst>
      <pc:sldChg chg="addSp modSp new mod modAnim">
        <pc:chgData name="Seelen, BMJG (Bernhard)" userId="8c651d8e-946e-4948-8a64-4c10bca0126f" providerId="ADAL" clId="{2D4D0784-2D54-4D3E-8A91-D4D940CD72C8}" dt="2021-11-30T11:45:12.239" v="166"/>
        <pc:sldMkLst>
          <pc:docMk/>
          <pc:sldMk cId="263981478" sldId="264"/>
        </pc:sldMkLst>
        <pc:spChg chg="mod">
          <ac:chgData name="Seelen, BMJG (Bernhard)" userId="8c651d8e-946e-4948-8a64-4c10bca0126f" providerId="ADAL" clId="{2D4D0784-2D54-4D3E-8A91-D4D940CD72C8}" dt="2021-11-30T11:40:23.892" v="8" actId="20577"/>
          <ac:spMkLst>
            <pc:docMk/>
            <pc:sldMk cId="263981478" sldId="264"/>
            <ac:spMk id="2" creationId="{20704829-12D3-4867-807A-523EF9D8C089}"/>
          </ac:spMkLst>
        </pc:spChg>
        <pc:spChg chg="mod">
          <ac:chgData name="Seelen, BMJG (Bernhard)" userId="8c651d8e-946e-4948-8a64-4c10bca0126f" providerId="ADAL" clId="{2D4D0784-2D54-4D3E-8A91-D4D940CD72C8}" dt="2021-11-30T11:44:43.573" v="162" actId="27636"/>
          <ac:spMkLst>
            <pc:docMk/>
            <pc:sldMk cId="263981478" sldId="264"/>
            <ac:spMk id="3" creationId="{C5306ECC-618A-4498-AE67-76BC65BBF280}"/>
          </ac:spMkLst>
        </pc:spChg>
        <pc:graphicFrameChg chg="add mod modGraphic">
          <ac:chgData name="Seelen, BMJG (Bernhard)" userId="8c651d8e-946e-4948-8a64-4c10bca0126f" providerId="ADAL" clId="{2D4D0784-2D54-4D3E-8A91-D4D940CD72C8}" dt="2021-11-30T11:44:50.656" v="164" actId="14100"/>
          <ac:graphicFrameMkLst>
            <pc:docMk/>
            <pc:sldMk cId="263981478" sldId="264"/>
            <ac:graphicFrameMk id="5" creationId="{420A0A3D-5E38-4D11-BB35-BD0DC74DC1C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30-11-2021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A062C-438B-435B-AC72-11EE0553D348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E0F8E-8C2A-4EA9-82B4-D806D34B557D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4D6BC-2A99-4B5A-A80A-D2F51008085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0746DE-BCB6-4742-BAD3-23D789492DEA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07331-9111-4CF7-BB53-7967C82BE85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 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 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4AAB0-CA0B-4B50-BAF5-64285225E6D3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E9EEA-93A4-4AC0-82A3-AAE045D2626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10036-C9F6-4A25-952D-E980D1218E5A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EC0246C-263D-46C0-97C2-33055410F436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C828DE5-5E25-48F8-9D08-0AAF94E065B7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/>
              <a:t>Klik om de titelstijl van het model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BBDB2E9-45E4-446B-B384-7A1A43730A2E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hoe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nl" sz="8000" dirty="0"/>
              <a:t>Uitleg rekenvragen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aragraaf 3.4</a:t>
            </a:r>
          </a:p>
          <a:p>
            <a:pPr rtl="0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r>
              <a:rPr lang="nl-NL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DIAvoortstelling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!!!</a:t>
            </a:r>
            <a:endParaRPr lang="nl" sz="24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Afbeelding 4" descr="Een afbeelding met gebouw, zitting, bank, zijkant&#10;&#10;Beschrijving automatisch gegenereer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04829-12D3-4867-807A-523EF9D8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306ECC-618A-4498-AE67-76BC65BB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8046720" cy="1622971"/>
          </a:xfrm>
        </p:spPr>
        <p:txBody>
          <a:bodyPr>
            <a:normAutofit/>
          </a:bodyPr>
          <a:lstStyle/>
          <a:p>
            <a:r>
              <a:rPr lang="nl-NL" sz="2800" dirty="0"/>
              <a:t>€ 12,05 - € 8,34 = € 3,71 verlies per aandeel</a:t>
            </a:r>
          </a:p>
          <a:p>
            <a:r>
              <a:rPr lang="nl-NL" sz="2800" dirty="0"/>
              <a:t>€ 3,71 x 1.250 aandelen = </a:t>
            </a:r>
            <a:r>
              <a:rPr lang="nl-NL" sz="2800" b="1" dirty="0">
                <a:highlight>
                  <a:srgbClr val="FFFF00"/>
                </a:highlight>
              </a:rPr>
              <a:t>€ 4.637,50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6A771E-A5A4-4967-8F85-83CCE99E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420A0A3D-5E38-4D11-BB35-BD0DC74DC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66302"/>
              </p:ext>
            </p:extLst>
          </p:nvPr>
        </p:nvGraphicFramePr>
        <p:xfrm>
          <a:off x="1275254" y="4206766"/>
          <a:ext cx="58612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756">
                  <a:extLst>
                    <a:ext uri="{9D8B030D-6E8A-4147-A177-3AD203B41FA5}">
                      <a16:colId xmlns:a16="http://schemas.microsoft.com/office/drawing/2014/main" val="152724989"/>
                    </a:ext>
                  </a:extLst>
                </a:gridCol>
                <a:gridCol w="1953756">
                  <a:extLst>
                    <a:ext uri="{9D8B030D-6E8A-4147-A177-3AD203B41FA5}">
                      <a16:colId xmlns:a16="http://schemas.microsoft.com/office/drawing/2014/main" val="1640836192"/>
                    </a:ext>
                  </a:extLst>
                </a:gridCol>
                <a:gridCol w="1953756">
                  <a:extLst>
                    <a:ext uri="{9D8B030D-6E8A-4147-A177-3AD203B41FA5}">
                      <a16:colId xmlns:a16="http://schemas.microsoft.com/office/drawing/2014/main" val="3628405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€ 12,05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€ 3,71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3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highlight>
                            <a:srgbClr val="FFFF00"/>
                          </a:highlight>
                        </a:rPr>
                        <a:t>30,8%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32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4C14-C207-4913-BC52-C046319B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8a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C222CA8-F1A0-476E-812D-EAC352C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999827"/>
              </p:ext>
            </p:extLst>
          </p:nvPr>
        </p:nvGraphicFramePr>
        <p:xfrm>
          <a:off x="1096962" y="2108199"/>
          <a:ext cx="6838347" cy="136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449">
                  <a:extLst>
                    <a:ext uri="{9D8B030D-6E8A-4147-A177-3AD203B41FA5}">
                      <a16:colId xmlns:a16="http://schemas.microsoft.com/office/drawing/2014/main" val="238647308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185777333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90200956"/>
                    </a:ext>
                  </a:extLst>
                </a:gridCol>
              </a:tblGrid>
              <a:tr h="386445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€ 250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76458"/>
                  </a:ext>
                </a:extLst>
              </a:tr>
              <a:tr h="724851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¥ 114,67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7894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1A1B1-429C-45C5-A4BD-7B46422D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6EF096-E9A3-4AAC-B4F0-545CD447F7AE}"/>
              </a:ext>
            </a:extLst>
          </p:cNvPr>
          <p:cNvSpPr txBox="1"/>
          <p:nvPr/>
        </p:nvSpPr>
        <p:spPr>
          <a:xfrm>
            <a:off x="5728137" y="2905780"/>
            <a:ext cx="209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highlight>
                  <a:srgbClr val="FFFF00"/>
                </a:highlight>
              </a:rPr>
              <a:t>¥28.667,50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8CCBCE21-A26F-4ACD-893E-F8A4D6179EF6}"/>
              </a:ext>
            </a:extLst>
          </p:cNvPr>
          <p:cNvSpPr/>
          <p:nvPr/>
        </p:nvSpPr>
        <p:spPr>
          <a:xfrm>
            <a:off x="5742892" y="4219905"/>
            <a:ext cx="3247695" cy="1364932"/>
          </a:xfrm>
          <a:prstGeom prst="wedgeEllipseCallout">
            <a:avLst>
              <a:gd name="adj1" fmla="val -41350"/>
              <a:gd name="adj2" fmla="val -11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AC282B-7D71-4FDD-9FFC-067C545EDD9A}"/>
              </a:ext>
            </a:extLst>
          </p:cNvPr>
          <p:cNvSpPr txBox="1"/>
          <p:nvPr/>
        </p:nvSpPr>
        <p:spPr>
          <a:xfrm>
            <a:off x="6107440" y="4536004"/>
            <a:ext cx="2536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Valutateken Japanse yen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7ACD565B-CEF4-4693-B2CB-670C56888E6D}"/>
              </a:ext>
            </a:extLst>
          </p:cNvPr>
          <p:cNvSpPr/>
          <p:nvPr/>
        </p:nvSpPr>
        <p:spPr>
          <a:xfrm>
            <a:off x="1755228" y="4235669"/>
            <a:ext cx="3247695" cy="1902371"/>
          </a:xfrm>
          <a:prstGeom prst="wedgeEllipseCallout">
            <a:avLst>
              <a:gd name="adj1" fmla="val -26464"/>
              <a:gd name="adj2" fmla="val -9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0E15703-70CA-49DF-8D77-34071936F664}"/>
              </a:ext>
            </a:extLst>
          </p:cNvPr>
          <p:cNvSpPr txBox="1"/>
          <p:nvPr/>
        </p:nvSpPr>
        <p:spPr>
          <a:xfrm>
            <a:off x="2119776" y="4551769"/>
            <a:ext cx="253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 op welke koers je moet gaan gebruiken!</a:t>
            </a:r>
          </a:p>
        </p:txBody>
      </p:sp>
    </p:spTree>
    <p:extLst>
      <p:ext uri="{BB962C8B-B14F-4D97-AF65-F5344CB8AC3E}">
        <p14:creationId xmlns:p14="http://schemas.microsoft.com/office/powerpoint/2010/main" val="17292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4C14-C207-4913-BC52-C046319B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8b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C222CA8-F1A0-476E-812D-EAC352C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141811"/>
              </p:ext>
            </p:extLst>
          </p:nvPr>
        </p:nvGraphicFramePr>
        <p:xfrm>
          <a:off x="1096962" y="2108199"/>
          <a:ext cx="6838347" cy="136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449">
                  <a:extLst>
                    <a:ext uri="{9D8B030D-6E8A-4147-A177-3AD203B41FA5}">
                      <a16:colId xmlns:a16="http://schemas.microsoft.com/office/drawing/2014/main" val="238647308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185777333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90200956"/>
                    </a:ext>
                  </a:extLst>
                </a:gridCol>
              </a:tblGrid>
              <a:tr h="386445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€ 300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76458"/>
                  </a:ext>
                </a:extLst>
              </a:tr>
              <a:tr h="724851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$ 1,10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7894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1A1B1-429C-45C5-A4BD-7B46422D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6EF096-E9A3-4AAC-B4F0-545CD447F7AE}"/>
              </a:ext>
            </a:extLst>
          </p:cNvPr>
          <p:cNvSpPr txBox="1"/>
          <p:nvPr/>
        </p:nvSpPr>
        <p:spPr>
          <a:xfrm>
            <a:off x="5728137" y="2905780"/>
            <a:ext cx="209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highlight>
                  <a:srgbClr val="FFFF00"/>
                </a:highlight>
              </a:rPr>
              <a:t>$ 330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B77EBE8A-F429-4E19-86AA-8E1D8BD29F4C}"/>
              </a:ext>
            </a:extLst>
          </p:cNvPr>
          <p:cNvSpPr/>
          <p:nvPr/>
        </p:nvSpPr>
        <p:spPr>
          <a:xfrm>
            <a:off x="5742892" y="4219905"/>
            <a:ext cx="3247695" cy="1364932"/>
          </a:xfrm>
          <a:prstGeom prst="wedgeEllipseCallout">
            <a:avLst>
              <a:gd name="adj1" fmla="val -28729"/>
              <a:gd name="adj2" fmla="val -116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905AB38-ACF6-4BC6-A05C-EF230D6EFE19}"/>
              </a:ext>
            </a:extLst>
          </p:cNvPr>
          <p:cNvSpPr txBox="1"/>
          <p:nvPr/>
        </p:nvSpPr>
        <p:spPr>
          <a:xfrm>
            <a:off x="5966741" y="4335131"/>
            <a:ext cx="279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Valutateken Amerikaanse dollar</a:t>
            </a:r>
          </a:p>
        </p:txBody>
      </p:sp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E7BD2ED0-63ED-41BB-9911-FEDE09A4BFD2}"/>
              </a:ext>
            </a:extLst>
          </p:cNvPr>
          <p:cNvSpPr/>
          <p:nvPr/>
        </p:nvSpPr>
        <p:spPr>
          <a:xfrm>
            <a:off x="1755228" y="4235669"/>
            <a:ext cx="3247695" cy="1902371"/>
          </a:xfrm>
          <a:prstGeom prst="wedgeEllipseCallout">
            <a:avLst>
              <a:gd name="adj1" fmla="val -26464"/>
              <a:gd name="adj2" fmla="val -9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D3AA991-98A5-4893-B0D0-E30E81877819}"/>
              </a:ext>
            </a:extLst>
          </p:cNvPr>
          <p:cNvSpPr txBox="1"/>
          <p:nvPr/>
        </p:nvSpPr>
        <p:spPr>
          <a:xfrm>
            <a:off x="2119776" y="4551769"/>
            <a:ext cx="253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 op welke koers je moet gaan gebruiken!</a:t>
            </a:r>
          </a:p>
        </p:txBody>
      </p:sp>
    </p:spTree>
    <p:extLst>
      <p:ext uri="{BB962C8B-B14F-4D97-AF65-F5344CB8AC3E}">
        <p14:creationId xmlns:p14="http://schemas.microsoft.com/office/powerpoint/2010/main" val="3920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4C14-C207-4913-BC52-C046319B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8c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C222CA8-F1A0-476E-812D-EAC352C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51510"/>
              </p:ext>
            </p:extLst>
          </p:nvPr>
        </p:nvGraphicFramePr>
        <p:xfrm>
          <a:off x="1096962" y="2108199"/>
          <a:ext cx="6838347" cy="136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449">
                  <a:extLst>
                    <a:ext uri="{9D8B030D-6E8A-4147-A177-3AD203B41FA5}">
                      <a16:colId xmlns:a16="http://schemas.microsoft.com/office/drawing/2014/main" val="238647308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185777333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90200956"/>
                    </a:ext>
                  </a:extLst>
                </a:gridCol>
              </a:tblGrid>
              <a:tr h="386445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€ 175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76458"/>
                  </a:ext>
                </a:extLst>
              </a:tr>
              <a:tr h="724851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TL 6,45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7894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1A1B1-429C-45C5-A4BD-7B46422D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6EF096-E9A3-4AAC-B4F0-545CD447F7AE}"/>
              </a:ext>
            </a:extLst>
          </p:cNvPr>
          <p:cNvSpPr txBox="1"/>
          <p:nvPr/>
        </p:nvSpPr>
        <p:spPr>
          <a:xfrm>
            <a:off x="5728137" y="2905780"/>
            <a:ext cx="209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highlight>
                  <a:srgbClr val="FFFF00"/>
                </a:highlight>
              </a:rPr>
              <a:t>TL 1.128,75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8D85CE19-2AB6-4DD1-BA65-74AFBED41CCB}"/>
              </a:ext>
            </a:extLst>
          </p:cNvPr>
          <p:cNvSpPr/>
          <p:nvPr/>
        </p:nvSpPr>
        <p:spPr>
          <a:xfrm>
            <a:off x="5742892" y="4219905"/>
            <a:ext cx="3247695" cy="1364932"/>
          </a:xfrm>
          <a:prstGeom prst="wedgeEllipseCallout">
            <a:avLst>
              <a:gd name="adj1" fmla="val -24522"/>
              <a:gd name="adj2" fmla="val -11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681FB11-810C-4676-9150-0E3B68D5ED79}"/>
              </a:ext>
            </a:extLst>
          </p:cNvPr>
          <p:cNvSpPr txBox="1"/>
          <p:nvPr/>
        </p:nvSpPr>
        <p:spPr>
          <a:xfrm>
            <a:off x="6107440" y="4536004"/>
            <a:ext cx="253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Turke</a:t>
            </a:r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lira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F8B4C2E5-A76C-465F-BE81-F8FD77FC6E80}"/>
              </a:ext>
            </a:extLst>
          </p:cNvPr>
          <p:cNvSpPr/>
          <p:nvPr/>
        </p:nvSpPr>
        <p:spPr>
          <a:xfrm>
            <a:off x="1755228" y="4235669"/>
            <a:ext cx="3247695" cy="1902371"/>
          </a:xfrm>
          <a:prstGeom prst="wedgeEllipseCallout">
            <a:avLst>
              <a:gd name="adj1" fmla="val -26464"/>
              <a:gd name="adj2" fmla="val -9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6F96ED-87B1-4647-AEC0-A4D093DB94C0}"/>
              </a:ext>
            </a:extLst>
          </p:cNvPr>
          <p:cNvSpPr txBox="1"/>
          <p:nvPr/>
        </p:nvSpPr>
        <p:spPr>
          <a:xfrm>
            <a:off x="2119776" y="4551769"/>
            <a:ext cx="253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 op welke koers je moet gaan gebruiken!</a:t>
            </a:r>
          </a:p>
        </p:txBody>
      </p:sp>
    </p:spTree>
    <p:extLst>
      <p:ext uri="{BB962C8B-B14F-4D97-AF65-F5344CB8AC3E}">
        <p14:creationId xmlns:p14="http://schemas.microsoft.com/office/powerpoint/2010/main" val="6924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4C14-C207-4913-BC52-C046319B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10a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C222CA8-F1A0-476E-812D-EAC352C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908168"/>
              </p:ext>
            </p:extLst>
          </p:nvPr>
        </p:nvGraphicFramePr>
        <p:xfrm>
          <a:off x="1096962" y="2108199"/>
          <a:ext cx="6838347" cy="136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449">
                  <a:extLst>
                    <a:ext uri="{9D8B030D-6E8A-4147-A177-3AD203B41FA5}">
                      <a16:colId xmlns:a16="http://schemas.microsoft.com/office/drawing/2014/main" val="238647308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185777333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90200956"/>
                    </a:ext>
                  </a:extLst>
                </a:gridCol>
              </a:tblGrid>
              <a:tr h="386445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76458"/>
                  </a:ext>
                </a:extLst>
              </a:tr>
              <a:tr h="724851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£ 0,89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£ 350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7894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1A1B1-429C-45C5-A4BD-7B46422D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6EF096-E9A3-4AAC-B4F0-545CD447F7AE}"/>
              </a:ext>
            </a:extLst>
          </p:cNvPr>
          <p:cNvSpPr txBox="1"/>
          <p:nvPr/>
        </p:nvSpPr>
        <p:spPr>
          <a:xfrm>
            <a:off x="5742892" y="2183362"/>
            <a:ext cx="209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b="1" dirty="0">
                <a:highlight>
                  <a:srgbClr val="FFFF00"/>
                </a:highlight>
              </a:rPr>
              <a:t>€ 393,26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5A569764-F171-49BD-8310-0BA044E90830}"/>
              </a:ext>
            </a:extLst>
          </p:cNvPr>
          <p:cNvSpPr/>
          <p:nvPr/>
        </p:nvSpPr>
        <p:spPr>
          <a:xfrm>
            <a:off x="5742892" y="4219905"/>
            <a:ext cx="3247695" cy="1364932"/>
          </a:xfrm>
          <a:prstGeom prst="wedgeEllipseCallout">
            <a:avLst>
              <a:gd name="adj1" fmla="val -24522"/>
              <a:gd name="adj2" fmla="val -11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808BED-D0E8-42D7-99D6-E3F35014ABBA}"/>
              </a:ext>
            </a:extLst>
          </p:cNvPr>
          <p:cNvSpPr txBox="1"/>
          <p:nvPr/>
        </p:nvSpPr>
        <p:spPr>
          <a:xfrm>
            <a:off x="6107440" y="4536004"/>
            <a:ext cx="2536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Valutateken </a:t>
            </a:r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Engele</a:t>
            </a:r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pond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27824B16-3CD1-485F-BE0E-7A111712D16A}"/>
              </a:ext>
            </a:extLst>
          </p:cNvPr>
          <p:cNvSpPr/>
          <p:nvPr/>
        </p:nvSpPr>
        <p:spPr>
          <a:xfrm>
            <a:off x="1755228" y="4235669"/>
            <a:ext cx="3247695" cy="1902371"/>
          </a:xfrm>
          <a:prstGeom prst="wedgeEllipseCallout">
            <a:avLst>
              <a:gd name="adj1" fmla="val -26464"/>
              <a:gd name="adj2" fmla="val -9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5957219-F048-433A-B8EA-4C25B89C78D8}"/>
              </a:ext>
            </a:extLst>
          </p:cNvPr>
          <p:cNvSpPr txBox="1"/>
          <p:nvPr/>
        </p:nvSpPr>
        <p:spPr>
          <a:xfrm>
            <a:off x="2119776" y="4551769"/>
            <a:ext cx="253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 op welke koers je moet gaan gebruiken!</a:t>
            </a:r>
          </a:p>
        </p:txBody>
      </p:sp>
    </p:spTree>
    <p:extLst>
      <p:ext uri="{BB962C8B-B14F-4D97-AF65-F5344CB8AC3E}">
        <p14:creationId xmlns:p14="http://schemas.microsoft.com/office/powerpoint/2010/main" val="13105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4C14-C207-4913-BC52-C046319B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10a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C222CA8-F1A0-476E-812D-EAC352C5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21302"/>
              </p:ext>
            </p:extLst>
          </p:nvPr>
        </p:nvGraphicFramePr>
        <p:xfrm>
          <a:off x="1096962" y="2108199"/>
          <a:ext cx="6838347" cy="136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449">
                  <a:extLst>
                    <a:ext uri="{9D8B030D-6E8A-4147-A177-3AD203B41FA5}">
                      <a16:colId xmlns:a16="http://schemas.microsoft.com/office/drawing/2014/main" val="238647308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185777333"/>
                    </a:ext>
                  </a:extLst>
                </a:gridCol>
                <a:gridCol w="2279449">
                  <a:extLst>
                    <a:ext uri="{9D8B030D-6E8A-4147-A177-3AD203B41FA5}">
                      <a16:colId xmlns:a16="http://schemas.microsoft.com/office/drawing/2014/main" val="490200956"/>
                    </a:ext>
                  </a:extLst>
                </a:gridCol>
              </a:tblGrid>
              <a:tr h="386445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76458"/>
                  </a:ext>
                </a:extLst>
              </a:tr>
              <a:tr h="724851">
                <a:tc>
                  <a:txBody>
                    <a:bodyPr/>
                    <a:lstStyle/>
                    <a:p>
                      <a:pPr algn="ctr"/>
                      <a:r>
                        <a:rPr lang="nl-NL" sz="3600" b="1" dirty="0"/>
                        <a:t>£ 0,92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£ 38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7894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1A1B1-429C-45C5-A4BD-7B46422D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F39E6F-C4D3-4233-838E-9ABAB79681C5}" type="datetime1">
              <a:rPr lang="nl-NL" smtClean="0"/>
              <a:t>30-11-2021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6EF096-E9A3-4AAC-B4F0-545CD447F7AE}"/>
              </a:ext>
            </a:extLst>
          </p:cNvPr>
          <p:cNvSpPr txBox="1"/>
          <p:nvPr/>
        </p:nvSpPr>
        <p:spPr>
          <a:xfrm>
            <a:off x="5742892" y="2183362"/>
            <a:ext cx="209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b="1" dirty="0">
                <a:highlight>
                  <a:srgbClr val="FFFF00"/>
                </a:highlight>
              </a:rPr>
              <a:t>€ 41,30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3BA0F0D2-594D-4C55-A748-67794FF08ECF}"/>
              </a:ext>
            </a:extLst>
          </p:cNvPr>
          <p:cNvSpPr/>
          <p:nvPr/>
        </p:nvSpPr>
        <p:spPr>
          <a:xfrm>
            <a:off x="1755228" y="4235669"/>
            <a:ext cx="3247695" cy="1902371"/>
          </a:xfrm>
          <a:prstGeom prst="wedgeEllipseCallout">
            <a:avLst>
              <a:gd name="adj1" fmla="val -26464"/>
              <a:gd name="adj2" fmla="val -9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86F6F3-F57F-4B57-A43D-9C55109B78A5}"/>
              </a:ext>
            </a:extLst>
          </p:cNvPr>
          <p:cNvSpPr txBox="1"/>
          <p:nvPr/>
        </p:nvSpPr>
        <p:spPr>
          <a:xfrm>
            <a:off x="2119776" y="4551769"/>
            <a:ext cx="253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 op welke koers je moet gaan gebruiken!</a:t>
            </a: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831E09AD-E61C-4EB7-BBE1-291E36E05D91}"/>
              </a:ext>
            </a:extLst>
          </p:cNvPr>
          <p:cNvSpPr/>
          <p:nvPr/>
        </p:nvSpPr>
        <p:spPr>
          <a:xfrm>
            <a:off x="5742892" y="4219905"/>
            <a:ext cx="3247695" cy="1364932"/>
          </a:xfrm>
          <a:prstGeom prst="wedgeEllipseCallout">
            <a:avLst>
              <a:gd name="adj1" fmla="val -24522"/>
              <a:gd name="adj2" fmla="val -11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81EA6B3-155C-4F14-97B7-D73EBED2C2B7}"/>
              </a:ext>
            </a:extLst>
          </p:cNvPr>
          <p:cNvSpPr txBox="1"/>
          <p:nvPr/>
        </p:nvSpPr>
        <p:spPr>
          <a:xfrm>
            <a:off x="6107440" y="4536004"/>
            <a:ext cx="2536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Valutateken </a:t>
            </a:r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Engele</a:t>
            </a:r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pond</a:t>
            </a:r>
          </a:p>
        </p:txBody>
      </p:sp>
    </p:spTree>
    <p:extLst>
      <p:ext uri="{BB962C8B-B14F-4D97-AF65-F5344CB8AC3E}">
        <p14:creationId xmlns:p14="http://schemas.microsoft.com/office/powerpoint/2010/main" val="25077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5_TF56160789" id="{09347C12-031C-413E-A748-FF4F71BF118C}" vid="{3DEA83A5-CB99-49DA-AF92-88A659250F5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{5631A174-C83F-4AB3-A07C-3E25B85BB942}tf56160789_win32</Template>
  <TotalTime>24</TotalTime>
  <Words>165</Words>
  <Application>Microsoft Office PowerPoint</Application>
  <PresentationFormat>Breedbeeld</PresentationFormat>
  <Paragraphs>64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Bookman Old Style</vt:lpstr>
      <vt:lpstr>Calibri</vt:lpstr>
      <vt:lpstr>Franklin Gothic Book</vt:lpstr>
      <vt:lpstr>1_RetrospectVTI</vt:lpstr>
      <vt:lpstr>Uitleg rekenvragen</vt:lpstr>
      <vt:lpstr>Opgave 4</vt:lpstr>
      <vt:lpstr>Opgave 8a</vt:lpstr>
      <vt:lpstr>Opgave 8b</vt:lpstr>
      <vt:lpstr>Opgave 8c</vt:lpstr>
      <vt:lpstr>Opgave 10a</vt:lpstr>
      <vt:lpstr>Opgave 10a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Uitleg rekenvragen</dc:title>
  <dc:creator>Seelen, BMJG (Bernhard)</dc:creator>
  <cp:lastModifiedBy>Seelen, BMJG (Bernhard)</cp:lastModifiedBy>
  <cp:revision>1</cp:revision>
  <dcterms:created xsi:type="dcterms:W3CDTF">2021-11-28T18:13:08Z</dcterms:created>
  <dcterms:modified xsi:type="dcterms:W3CDTF">2021-11-30T11:45:18Z</dcterms:modified>
</cp:coreProperties>
</file>